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8B4E-5317-4279-B172-ECF317C03270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1F19-3328-43D6-8FB2-2CA6052D55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8B4E-5317-4279-B172-ECF317C03270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1F19-3328-43D6-8FB2-2CA6052D559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8B4E-5317-4279-B172-ECF317C03270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1F19-3328-43D6-8FB2-2CA6052D55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8B4E-5317-4279-B172-ECF317C03270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1F19-3328-43D6-8FB2-2CA6052D559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8B4E-5317-4279-B172-ECF317C03270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1F19-3328-43D6-8FB2-2CA6052D55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8B4E-5317-4279-B172-ECF317C03270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1F19-3328-43D6-8FB2-2CA6052D55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8B4E-5317-4279-B172-ECF317C03270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1F19-3328-43D6-8FB2-2CA6052D55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8B4E-5317-4279-B172-ECF317C03270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1F19-3328-43D6-8FB2-2CA6052D5591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8B4E-5317-4279-B172-ECF317C03270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1F19-3328-43D6-8FB2-2CA6052D559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8B4E-5317-4279-B172-ECF317C03270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1F19-3328-43D6-8FB2-2CA6052D559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8B4E-5317-4279-B172-ECF317C03270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1F19-3328-43D6-8FB2-2CA6052D5591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E668B4E-5317-4279-B172-ECF317C03270}" type="datetimeFigureOut">
              <a:rPr lang="ru-RU" smtClean="0"/>
              <a:t>12.02.2017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67E1F19-3328-43D6-8FB2-2CA6052D559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1916832"/>
            <a:ext cx="6400800" cy="3328393"/>
          </a:xfrm>
        </p:spPr>
        <p:txBody>
          <a:bodyPr>
            <a:normAutofit lnSpcReduction="10000"/>
          </a:bodyPr>
          <a:lstStyle/>
          <a:p>
            <a:endParaRPr lang="ru-RU" sz="2800" dirty="0" smtClean="0"/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специальных профилей</a:t>
            </a:r>
            <a:endParaRPr lang="ru-RU" sz="4000" dirty="0"/>
          </a:p>
          <a:p>
            <a:endParaRPr lang="ru-RU" sz="2800" dirty="0" smtClean="0"/>
          </a:p>
          <a:p>
            <a:endParaRPr lang="ru-RU" sz="2800" dirty="0"/>
          </a:p>
          <a:p>
            <a:r>
              <a:rPr lang="ru-RU" sz="2800" dirty="0" smtClean="0"/>
              <a:t>Гнутый профиль</a:t>
            </a:r>
            <a:endParaRPr lang="ru-RU" sz="2800" dirty="0"/>
          </a:p>
        </p:txBody>
      </p:sp>
      <p:pic>
        <p:nvPicPr>
          <p:cNvPr id="1026" name="Picture 2" descr="C:\Users\Ann\Desktop\Новая папка\3лого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877272"/>
            <a:ext cx="3744415" cy="676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10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675467"/>
            <a:ext cx="7408333" cy="312979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Users\Ann\Desktop\Новая папка\3лого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09" y="5877272"/>
            <a:ext cx="3744415" cy="676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85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</TotalTime>
  <Words>5</Words>
  <Application>Microsoft Office PowerPoint</Application>
  <PresentationFormat>Экран (4:3)</PresentationFormat>
  <Paragraphs>5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Волна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Производство специальных профилей</dc:title>
  <dc:creator>RePack by Diakov</dc:creator>
  <cp:lastModifiedBy>RePack by Diakov</cp:lastModifiedBy>
  <cp:revision>5</cp:revision>
  <dcterms:created xsi:type="dcterms:W3CDTF">2017-01-04T18:15:31Z</dcterms:created>
  <dcterms:modified xsi:type="dcterms:W3CDTF">2017-02-11T22:17:55Z</dcterms:modified>
</cp:coreProperties>
</file>